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370" r:id="rId2"/>
    <p:sldId id="375" r:id="rId3"/>
    <p:sldId id="260" r:id="rId4"/>
    <p:sldId id="372" r:id="rId5"/>
    <p:sldId id="373" r:id="rId6"/>
    <p:sldId id="374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5236FA-13BB-414C-A878-603749E20EBA}" v="4" dt="2020-06-11T21:06:40.7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4" d="100"/>
          <a:sy n="64" d="100"/>
        </p:scale>
        <p:origin x="90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Drew" userId="7e8f275a5241a74f" providerId="LiveId" clId="{22F45F91-D463-43EB-B535-272FBD6D60FF}"/>
    <pc:docChg chg="modSld modShowInfo">
      <pc:chgData name="Daniel Drew" userId="7e8f275a5241a74f" providerId="LiveId" clId="{22F45F91-D463-43EB-B535-272FBD6D60FF}" dt="2020-03-17T19:37:36.920" v="18"/>
      <pc:docMkLst>
        <pc:docMk/>
      </pc:docMkLst>
      <pc:sldChg chg="addSp modSp">
        <pc:chgData name="Daniel Drew" userId="7e8f275a5241a74f" providerId="LiveId" clId="{22F45F91-D463-43EB-B535-272FBD6D60FF}" dt="2020-03-17T19:20:42.999" v="2"/>
        <pc:sldMkLst>
          <pc:docMk/>
          <pc:sldMk cId="0" sldId="260"/>
        </pc:sldMkLst>
        <pc:picChg chg="add mod">
          <ac:chgData name="Daniel Drew" userId="7e8f275a5241a74f" providerId="LiveId" clId="{22F45F91-D463-43EB-B535-272FBD6D60FF}" dt="2020-03-17T19:20:42.999" v="2"/>
          <ac:picMkLst>
            <pc:docMk/>
            <pc:sldMk cId="0" sldId="260"/>
            <ac:picMk id="4" creationId="{7F9342EF-010F-406B-8C28-F8E514874166}"/>
          </ac:picMkLst>
        </pc:picChg>
      </pc:sldChg>
      <pc:sldChg chg="addSp delSp modSp modTransition modAnim">
        <pc:chgData name="Daniel Drew" userId="7e8f275a5241a74f" providerId="LiveId" clId="{22F45F91-D463-43EB-B535-272FBD6D60FF}" dt="2020-03-17T19:25:01.953" v="8"/>
        <pc:sldMkLst>
          <pc:docMk/>
          <pc:sldMk cId="0" sldId="262"/>
        </pc:sldMkLst>
        <pc:picChg chg="add del mod">
          <ac:chgData name="Daniel Drew" userId="7e8f275a5241a74f" providerId="LiveId" clId="{22F45F91-D463-43EB-B535-272FBD6D60FF}" dt="2020-03-17T19:23:44.063" v="7"/>
          <ac:picMkLst>
            <pc:docMk/>
            <pc:sldMk cId="0" sldId="262"/>
            <ac:picMk id="4" creationId="{B39338FE-3190-4495-B5F1-31E6AA258E60}"/>
          </ac:picMkLst>
        </pc:picChg>
        <pc:picChg chg="add mod">
          <ac:chgData name="Daniel Drew" userId="7e8f275a5241a74f" providerId="LiveId" clId="{22F45F91-D463-43EB-B535-272FBD6D60FF}" dt="2020-03-17T19:25:01.953" v="8"/>
          <ac:picMkLst>
            <pc:docMk/>
            <pc:sldMk cId="0" sldId="262"/>
            <ac:picMk id="5" creationId="{B494964E-8F84-47BF-8795-4EBB7883C859}"/>
          </ac:picMkLst>
        </pc:picChg>
      </pc:sldChg>
      <pc:sldChg chg="addSp modSp">
        <pc:chgData name="Daniel Drew" userId="7e8f275a5241a74f" providerId="LiveId" clId="{22F45F91-D463-43EB-B535-272FBD6D60FF}" dt="2020-03-17T19:26:30.963" v="9"/>
        <pc:sldMkLst>
          <pc:docMk/>
          <pc:sldMk cId="0" sldId="263"/>
        </pc:sldMkLst>
        <pc:picChg chg="add mod">
          <ac:chgData name="Daniel Drew" userId="7e8f275a5241a74f" providerId="LiveId" clId="{22F45F91-D463-43EB-B535-272FBD6D60FF}" dt="2020-03-17T19:26:30.963" v="9"/>
          <ac:picMkLst>
            <pc:docMk/>
            <pc:sldMk cId="0" sldId="263"/>
            <ac:picMk id="4" creationId="{15722BAD-AD2D-4B12-887F-228B679706BA}"/>
          </ac:picMkLst>
        </pc:picChg>
      </pc:sldChg>
      <pc:sldChg chg="addSp delSp modSp modTransition modAnim">
        <pc:chgData name="Daniel Drew" userId="7e8f275a5241a74f" providerId="LiveId" clId="{22F45F91-D463-43EB-B535-272FBD6D60FF}" dt="2020-03-17T19:29:07.467" v="12"/>
        <pc:sldMkLst>
          <pc:docMk/>
          <pc:sldMk cId="0" sldId="264"/>
        </pc:sldMkLst>
        <pc:picChg chg="add del mod">
          <ac:chgData name="Daniel Drew" userId="7e8f275a5241a74f" providerId="LiveId" clId="{22F45F91-D463-43EB-B535-272FBD6D60FF}" dt="2020-03-17T19:26:43.101" v="11"/>
          <ac:picMkLst>
            <pc:docMk/>
            <pc:sldMk cId="0" sldId="264"/>
            <ac:picMk id="4" creationId="{FC30C253-A9C1-4C32-BC1D-F2104E89A3BF}"/>
          </ac:picMkLst>
        </pc:picChg>
        <pc:picChg chg="add mod">
          <ac:chgData name="Daniel Drew" userId="7e8f275a5241a74f" providerId="LiveId" clId="{22F45F91-D463-43EB-B535-272FBD6D60FF}" dt="2020-03-17T19:29:07.467" v="12"/>
          <ac:picMkLst>
            <pc:docMk/>
            <pc:sldMk cId="0" sldId="264"/>
            <ac:picMk id="5" creationId="{9EC95313-2292-4A7D-87DC-D1E21736987A}"/>
          </ac:picMkLst>
        </pc:picChg>
      </pc:sldChg>
      <pc:sldChg chg="addSp modSp">
        <pc:chgData name="Daniel Drew" userId="7e8f275a5241a74f" providerId="LiveId" clId="{22F45F91-D463-43EB-B535-272FBD6D60FF}" dt="2020-03-17T19:30:26.728" v="13"/>
        <pc:sldMkLst>
          <pc:docMk/>
          <pc:sldMk cId="0" sldId="265"/>
        </pc:sldMkLst>
        <pc:picChg chg="add mod">
          <ac:chgData name="Daniel Drew" userId="7e8f275a5241a74f" providerId="LiveId" clId="{22F45F91-D463-43EB-B535-272FBD6D60FF}" dt="2020-03-17T19:30:26.728" v="13"/>
          <ac:picMkLst>
            <pc:docMk/>
            <pc:sldMk cId="0" sldId="265"/>
            <ac:picMk id="4" creationId="{71A96C9A-9C9A-4E8D-A3F6-2F27FE05D522}"/>
          </ac:picMkLst>
        </pc:picChg>
      </pc:sldChg>
      <pc:sldChg chg="addSp modSp">
        <pc:chgData name="Daniel Drew" userId="7e8f275a5241a74f" providerId="LiveId" clId="{22F45F91-D463-43EB-B535-272FBD6D60FF}" dt="2020-03-17T19:32:09.532" v="14"/>
        <pc:sldMkLst>
          <pc:docMk/>
          <pc:sldMk cId="0" sldId="266"/>
        </pc:sldMkLst>
        <pc:picChg chg="add mod">
          <ac:chgData name="Daniel Drew" userId="7e8f275a5241a74f" providerId="LiveId" clId="{22F45F91-D463-43EB-B535-272FBD6D60FF}" dt="2020-03-17T19:32:09.532" v="14"/>
          <ac:picMkLst>
            <pc:docMk/>
            <pc:sldMk cId="0" sldId="266"/>
            <ac:picMk id="4" creationId="{9A4FC3D9-D430-43BA-828A-16179A8302C2}"/>
          </ac:picMkLst>
        </pc:picChg>
      </pc:sldChg>
      <pc:sldChg chg="addSp modSp">
        <pc:chgData name="Daniel Drew" userId="7e8f275a5241a74f" providerId="LiveId" clId="{22F45F91-D463-43EB-B535-272FBD6D60FF}" dt="2020-03-17T19:33:49.239" v="15"/>
        <pc:sldMkLst>
          <pc:docMk/>
          <pc:sldMk cId="0" sldId="267"/>
        </pc:sldMkLst>
        <pc:picChg chg="add mod">
          <ac:chgData name="Daniel Drew" userId="7e8f275a5241a74f" providerId="LiveId" clId="{22F45F91-D463-43EB-B535-272FBD6D60FF}" dt="2020-03-17T19:33:49.239" v="15"/>
          <ac:picMkLst>
            <pc:docMk/>
            <pc:sldMk cId="0" sldId="267"/>
            <ac:picMk id="4" creationId="{34B1B403-629A-42B3-863C-3AFBA50BC32C}"/>
          </ac:picMkLst>
        </pc:picChg>
      </pc:sldChg>
      <pc:sldChg chg="addSp modSp">
        <pc:chgData name="Daniel Drew" userId="7e8f275a5241a74f" providerId="LiveId" clId="{22F45F91-D463-43EB-B535-272FBD6D60FF}" dt="2020-03-17T19:35:02.844" v="16"/>
        <pc:sldMkLst>
          <pc:docMk/>
          <pc:sldMk cId="0" sldId="268"/>
        </pc:sldMkLst>
        <pc:picChg chg="add mod">
          <ac:chgData name="Daniel Drew" userId="7e8f275a5241a74f" providerId="LiveId" clId="{22F45F91-D463-43EB-B535-272FBD6D60FF}" dt="2020-03-17T19:35:02.844" v="16"/>
          <ac:picMkLst>
            <pc:docMk/>
            <pc:sldMk cId="0" sldId="268"/>
            <ac:picMk id="4" creationId="{2FE04FA6-8D9C-4B52-9695-66572187B62A}"/>
          </ac:picMkLst>
        </pc:picChg>
      </pc:sldChg>
      <pc:sldChg chg="addSp modSp">
        <pc:chgData name="Daniel Drew" userId="7e8f275a5241a74f" providerId="LiveId" clId="{22F45F91-D463-43EB-B535-272FBD6D60FF}" dt="2020-03-17T19:36:22.659" v="17"/>
        <pc:sldMkLst>
          <pc:docMk/>
          <pc:sldMk cId="0" sldId="269"/>
        </pc:sldMkLst>
        <pc:picChg chg="add mod">
          <ac:chgData name="Daniel Drew" userId="7e8f275a5241a74f" providerId="LiveId" clId="{22F45F91-D463-43EB-B535-272FBD6D60FF}" dt="2020-03-17T19:36:22.659" v="17"/>
          <ac:picMkLst>
            <pc:docMk/>
            <pc:sldMk cId="0" sldId="269"/>
            <ac:picMk id="4" creationId="{4019959F-6ADE-49DB-9168-A129552D1AE7}"/>
          </ac:picMkLst>
        </pc:picChg>
      </pc:sldChg>
      <pc:sldChg chg="addSp modSp">
        <pc:chgData name="Daniel Drew" userId="7e8f275a5241a74f" providerId="LiveId" clId="{22F45F91-D463-43EB-B535-272FBD6D60FF}" dt="2020-03-17T19:37:36.920" v="18"/>
        <pc:sldMkLst>
          <pc:docMk/>
          <pc:sldMk cId="0" sldId="270"/>
        </pc:sldMkLst>
        <pc:picChg chg="add mod">
          <ac:chgData name="Daniel Drew" userId="7e8f275a5241a74f" providerId="LiveId" clId="{22F45F91-D463-43EB-B535-272FBD6D60FF}" dt="2020-03-17T19:37:36.920" v="18"/>
          <ac:picMkLst>
            <pc:docMk/>
            <pc:sldMk cId="0" sldId="270"/>
            <ac:picMk id="4" creationId="{4185D506-0A11-4F69-8A1D-61609DACF5CA}"/>
          </ac:picMkLst>
        </pc:picChg>
      </pc:sldChg>
      <pc:sldChg chg="addSp modSp">
        <pc:chgData name="Daniel Drew" userId="7e8f275a5241a74f" providerId="LiveId" clId="{22F45F91-D463-43EB-B535-272FBD6D60FF}" dt="2020-03-17T19:19:46.312" v="1"/>
        <pc:sldMkLst>
          <pc:docMk/>
          <pc:sldMk cId="1983614323" sldId="370"/>
        </pc:sldMkLst>
        <pc:picChg chg="add mod">
          <ac:chgData name="Daniel Drew" userId="7e8f275a5241a74f" providerId="LiveId" clId="{22F45F91-D463-43EB-B535-272FBD6D60FF}" dt="2020-03-17T19:19:46.312" v="1"/>
          <ac:picMkLst>
            <pc:docMk/>
            <pc:sldMk cId="1983614323" sldId="370"/>
            <ac:picMk id="6" creationId="{F6D727EE-FF3F-49E9-BD05-9FF26E363351}"/>
          </ac:picMkLst>
        </pc:picChg>
      </pc:sldChg>
      <pc:sldChg chg="addSp modSp">
        <pc:chgData name="Daniel Drew" userId="7e8f275a5241a74f" providerId="LiveId" clId="{22F45F91-D463-43EB-B535-272FBD6D60FF}" dt="2020-03-17T19:21:16.900" v="3"/>
        <pc:sldMkLst>
          <pc:docMk/>
          <pc:sldMk cId="1989290820" sldId="372"/>
        </pc:sldMkLst>
        <pc:picChg chg="add mod">
          <ac:chgData name="Daniel Drew" userId="7e8f275a5241a74f" providerId="LiveId" clId="{22F45F91-D463-43EB-B535-272FBD6D60FF}" dt="2020-03-17T19:21:16.900" v="3"/>
          <ac:picMkLst>
            <pc:docMk/>
            <pc:sldMk cId="1989290820" sldId="372"/>
            <ac:picMk id="6" creationId="{6BA54B31-96BF-4B14-AFBB-848BCB27A873}"/>
          </ac:picMkLst>
        </pc:picChg>
      </pc:sldChg>
      <pc:sldChg chg="addSp modSp">
        <pc:chgData name="Daniel Drew" userId="7e8f275a5241a74f" providerId="LiveId" clId="{22F45F91-D463-43EB-B535-272FBD6D60FF}" dt="2020-03-17T19:22:39.927" v="4"/>
        <pc:sldMkLst>
          <pc:docMk/>
          <pc:sldMk cId="1929698825" sldId="373"/>
        </pc:sldMkLst>
        <pc:picChg chg="add mod">
          <ac:chgData name="Daniel Drew" userId="7e8f275a5241a74f" providerId="LiveId" clId="{22F45F91-D463-43EB-B535-272FBD6D60FF}" dt="2020-03-17T19:22:39.927" v="4"/>
          <ac:picMkLst>
            <pc:docMk/>
            <pc:sldMk cId="1929698825" sldId="373"/>
            <ac:picMk id="6" creationId="{AFC1F3C7-DB06-4331-85BF-9C53DBE1A20C}"/>
          </ac:picMkLst>
        </pc:picChg>
      </pc:sldChg>
      <pc:sldChg chg="addSp modSp">
        <pc:chgData name="Daniel Drew" userId="7e8f275a5241a74f" providerId="LiveId" clId="{22F45F91-D463-43EB-B535-272FBD6D60FF}" dt="2020-03-17T19:23:14.649" v="5"/>
        <pc:sldMkLst>
          <pc:docMk/>
          <pc:sldMk cId="331580952" sldId="374"/>
        </pc:sldMkLst>
        <pc:picChg chg="add mod">
          <ac:chgData name="Daniel Drew" userId="7e8f275a5241a74f" providerId="LiveId" clId="{22F45F91-D463-43EB-B535-272FBD6D60FF}" dt="2020-03-17T19:23:14.649" v="5"/>
          <ac:picMkLst>
            <pc:docMk/>
            <pc:sldMk cId="331580952" sldId="374"/>
            <ac:picMk id="6" creationId="{2667336B-2C6B-4C93-A8A5-291307316FEF}"/>
          </ac:picMkLst>
        </pc:picChg>
      </pc:sldChg>
    </pc:docChg>
  </pc:docChgLst>
  <pc:docChgLst>
    <pc:chgData name="Daniel Drew" userId="7e8f275a5241a74f" providerId="LiveId" clId="{5D5236FA-13BB-414C-A878-603749E20EBA}"/>
    <pc:docChg chg="custSel addSld modSld modShowInfo">
      <pc:chgData name="Daniel Drew" userId="7e8f275a5241a74f" providerId="LiveId" clId="{5D5236FA-13BB-414C-A878-603749E20EBA}" dt="2020-06-11T21:06:40.749" v="211"/>
      <pc:docMkLst>
        <pc:docMk/>
      </pc:docMkLst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0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0"/>
            <ac:spMk id="2" creationId="{8DA330A8-55BD-4D33-9552-CC6BE40817A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0"/>
            <ac:spMk id="3" creationId="{B84BE125-3A26-4840-8459-BF36EDC8D559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0"/>
            <ac:spMk id="4098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0"/>
            <ac:spMk id="4099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2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2"/>
            <ac:spMk id="2" creationId="{E52F00DE-7C0C-4933-9177-7F157788F139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2"/>
            <ac:spMk id="3" creationId="{17552F54-E9C4-4311-AD62-6A36B5607D71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2"/>
            <ac:spMk id="6146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2"/>
            <ac:spMk id="6147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3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3"/>
            <ac:spMk id="2" creationId="{68883D6E-C103-4479-9FFB-8843457E49F1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3"/>
            <ac:spMk id="3" creationId="{EF94B138-AE29-4D30-920B-A346AF412AF3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3"/>
            <ac:spMk id="7170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3"/>
            <ac:spMk id="7171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4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4"/>
            <ac:spMk id="2" creationId="{9CB3A8A0-7832-4436-9A08-612C3BE3D48B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4"/>
            <ac:spMk id="3" creationId="{BF276D7B-7E70-43DE-A8A2-8A8C53A616A6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4"/>
            <ac:spMk id="8194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4"/>
            <ac:spMk id="8195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5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5"/>
            <ac:spMk id="2" creationId="{635F8E6D-4A73-4754-B5D7-4B22C22570F6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5"/>
            <ac:spMk id="3" creationId="{CB767199-CB16-4E17-A5B9-2178C6681C4E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5"/>
            <ac:spMk id="9218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5"/>
            <ac:spMk id="9219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6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6"/>
            <ac:spMk id="2" creationId="{D4364F36-C3AA-4014-8728-51B6B447C0A4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6"/>
            <ac:spMk id="3" creationId="{30BDA44D-B6B8-4B60-82ED-76AAEFAFBB21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6"/>
            <ac:spMk id="10242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6"/>
            <ac:spMk id="10243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7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7"/>
            <ac:spMk id="2" creationId="{35E8BC79-D09D-4DEB-845C-F6D9C0B98042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7"/>
            <ac:spMk id="3" creationId="{8E92477A-2BBC-44FA-A99E-4C0AF9B83EED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7"/>
            <ac:spMk id="11266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7"/>
            <ac:spMk id="11267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8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8"/>
            <ac:spMk id="2" creationId="{D30B5F44-CB98-4388-AADB-FECBAFA6E4E3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8"/>
            <ac:spMk id="3" creationId="{D5936A1C-D294-47EB-BC67-5D0A5908FD9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8"/>
            <ac:spMk id="12290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8"/>
            <ac:spMk id="12291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0" sldId="269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9"/>
            <ac:spMk id="2" creationId="{70A47E5F-A5E1-409D-8C60-1564EF638055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9"/>
            <ac:spMk id="3" creationId="{B3BAE2B4-3DCC-4EF3-BF14-2C78D5F64D27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9"/>
            <ac:spMk id="13314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69"/>
            <ac:spMk id="13315" creationId="{00000000-0000-0000-0000-000000000000}"/>
          </ac:spMkLst>
        </pc:spChg>
      </pc:sldChg>
      <pc:sldChg chg="modSp">
        <pc:chgData name="Daniel Drew" userId="7e8f275a5241a74f" providerId="LiveId" clId="{5D5236FA-13BB-414C-A878-603749E20EBA}" dt="2020-05-31T19:22:51.359" v="2" actId="207"/>
        <pc:sldMkLst>
          <pc:docMk/>
          <pc:sldMk cId="0" sldId="270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70"/>
            <ac:spMk id="2" creationId="{AD47EE90-FD50-41AA-B273-0E679C0FF94C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70"/>
            <ac:spMk id="3" creationId="{CA9B859D-82C1-4DE1-8E6A-A31E272BD222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70"/>
            <ac:spMk id="14338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0" sldId="270"/>
            <ac:spMk id="14339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44.457" v="1" actId="207"/>
          <ac:spMkLst>
            <pc:docMk/>
            <pc:sldMk cId="0" sldId="270"/>
            <ac:spMk id="14341" creationId="{00000000-0000-0000-0000-000000000000}"/>
          </ac:spMkLst>
        </pc:spChg>
        <pc:spChg chg="mod">
          <ac:chgData name="Daniel Drew" userId="7e8f275a5241a74f" providerId="LiveId" clId="{5D5236FA-13BB-414C-A878-603749E20EBA}" dt="2020-05-31T19:22:51.359" v="2" actId="207"/>
          <ac:spMkLst>
            <pc:docMk/>
            <pc:sldMk cId="0" sldId="270"/>
            <ac:spMk id="14342" creationId="{00000000-0000-0000-0000-000000000000}"/>
          </ac:spMkLst>
        </pc:spChg>
      </pc:sldChg>
      <pc:sldChg chg="modSp mod">
        <pc:chgData name="Daniel Drew" userId="7e8f275a5241a74f" providerId="LiveId" clId="{5D5236FA-13BB-414C-A878-603749E20EBA}" dt="2020-06-07T00:51:22.915" v="29" actId="20577"/>
        <pc:sldMkLst>
          <pc:docMk/>
          <pc:sldMk cId="1983614323" sldId="370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1983614323" sldId="370"/>
            <ac:spMk id="2" creationId="{31FD3F43-733A-4DCF-8CAF-291221B4F3DA}"/>
          </ac:spMkLst>
        </pc:spChg>
        <pc:spChg chg="mod">
          <ac:chgData name="Daniel Drew" userId="7e8f275a5241a74f" providerId="LiveId" clId="{5D5236FA-13BB-414C-A878-603749E20EBA}" dt="2020-06-07T00:51:22.915" v="29" actId="20577"/>
          <ac:spMkLst>
            <pc:docMk/>
            <pc:sldMk cId="1983614323" sldId="370"/>
            <ac:spMk id="3" creationId="{D09EAE30-3683-4456-BB59-BC338421861E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83614323" sldId="370"/>
            <ac:spMk id="4" creationId="{05D13642-694C-4E03-97C3-610B722E71F8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83614323" sldId="370"/>
            <ac:spMk id="5" creationId="{58011426-7462-4B3C-BF43-6A535E0688C7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1989290820" sldId="372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1989290820" sldId="372"/>
            <ac:spMk id="2" creationId="{A467169D-2C33-4A28-9F54-BED23C4DA439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89290820" sldId="372"/>
            <ac:spMk id="3" creationId="{2DA8D6B0-FBC1-4323-89D3-3B798F101084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89290820" sldId="372"/>
            <ac:spMk id="4" creationId="{567F5918-8827-4A8A-B9A5-3FE8DB35A455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89290820" sldId="372"/>
            <ac:spMk id="5" creationId="{CC0252B1-B475-448F-BFFC-6A803E1575F7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1929698825" sldId="373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1929698825" sldId="373"/>
            <ac:spMk id="2" creationId="{48287A2D-9546-40C8-9586-96F5642AE7C7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29698825" sldId="373"/>
            <ac:spMk id="3" creationId="{6F4A9C60-F792-45FE-A1D0-F95FDF448C63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29698825" sldId="373"/>
            <ac:spMk id="4" creationId="{010CD4D4-4742-449F-86CE-E369D722F7B9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1929698825" sldId="373"/>
            <ac:spMk id="5" creationId="{D6E53B27-5C3A-4974-A238-B4FEAACF165B}"/>
          </ac:spMkLst>
        </pc:spChg>
      </pc:sldChg>
      <pc:sldChg chg="modSp">
        <pc:chgData name="Daniel Drew" userId="7e8f275a5241a74f" providerId="LiveId" clId="{5D5236FA-13BB-414C-A878-603749E20EBA}" dt="2020-05-31T19:22:04.478" v="0"/>
        <pc:sldMkLst>
          <pc:docMk/>
          <pc:sldMk cId="331580952" sldId="374"/>
        </pc:sldMkLst>
        <pc:spChg chg="mod">
          <ac:chgData name="Daniel Drew" userId="7e8f275a5241a74f" providerId="LiveId" clId="{5D5236FA-13BB-414C-A878-603749E20EBA}" dt="2020-05-31T19:22:04.478" v="0"/>
          <ac:spMkLst>
            <pc:docMk/>
            <pc:sldMk cId="331580952" sldId="374"/>
            <ac:spMk id="2" creationId="{6534FE9A-9CA5-4FFA-9A9F-B97BEFAD698A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331580952" sldId="374"/>
            <ac:spMk id="3" creationId="{86D4E467-C6A4-4A3A-A0A5-D1097ED929A4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331580952" sldId="374"/>
            <ac:spMk id="4" creationId="{9A71EDB5-9E27-4CB5-A3EE-7CBF719CE4ED}"/>
          </ac:spMkLst>
        </pc:spChg>
        <pc:spChg chg="mod">
          <ac:chgData name="Daniel Drew" userId="7e8f275a5241a74f" providerId="LiveId" clId="{5D5236FA-13BB-414C-A878-603749E20EBA}" dt="2020-05-31T19:22:04.478" v="0"/>
          <ac:spMkLst>
            <pc:docMk/>
            <pc:sldMk cId="331580952" sldId="374"/>
            <ac:spMk id="5" creationId="{FAC782C2-06DB-4F7D-B969-809F64BB4D0D}"/>
          </ac:spMkLst>
        </pc:spChg>
      </pc:sldChg>
      <pc:sldChg chg="addSp modSp new mod">
        <pc:chgData name="Daniel Drew" userId="7e8f275a5241a74f" providerId="LiveId" clId="{5D5236FA-13BB-414C-A878-603749E20EBA}" dt="2020-06-11T21:06:40.749" v="211"/>
        <pc:sldMkLst>
          <pc:docMk/>
          <pc:sldMk cId="3500430190" sldId="375"/>
        </pc:sldMkLst>
        <pc:spChg chg="mod">
          <ac:chgData name="Daniel Drew" userId="7e8f275a5241a74f" providerId="LiveId" clId="{5D5236FA-13BB-414C-A878-603749E20EBA}" dt="2020-06-07T00:52:05.489" v="44" actId="20577"/>
          <ac:spMkLst>
            <pc:docMk/>
            <pc:sldMk cId="3500430190" sldId="375"/>
            <ac:spMk id="2" creationId="{351BE7E1-23CA-43BF-90AA-D2B70D4BE751}"/>
          </ac:spMkLst>
        </pc:spChg>
        <pc:spChg chg="mod">
          <ac:chgData name="Daniel Drew" userId="7e8f275a5241a74f" providerId="LiveId" clId="{5D5236FA-13BB-414C-A878-603749E20EBA}" dt="2020-06-07T00:53:35.633" v="210" actId="313"/>
          <ac:spMkLst>
            <pc:docMk/>
            <pc:sldMk cId="3500430190" sldId="375"/>
            <ac:spMk id="3" creationId="{23DED783-C9D6-4F9E-AD0F-3299AE3067F2}"/>
          </ac:spMkLst>
        </pc:spChg>
        <pc:picChg chg="add mod">
          <ac:chgData name="Daniel Drew" userId="7e8f275a5241a74f" providerId="LiveId" clId="{5D5236FA-13BB-414C-A878-603749E20EBA}" dt="2020-06-11T21:06:40.749" v="211"/>
          <ac:picMkLst>
            <pc:docMk/>
            <pc:sldMk cId="3500430190" sldId="375"/>
            <ac:picMk id="6" creationId="{7648A9C6-BFCB-472D-AADD-56757F44897D}"/>
          </ac:picMkLst>
        </pc:picChg>
      </pc:sldChg>
    </pc:docChg>
  </pc:docChgLst>
  <pc:docChgLst>
    <pc:chgData name="Daniel Drew" userId="7e8f275a5241a74f" providerId="LiveId" clId="{522DD39C-14F0-4737-B753-1BF16607C71C}"/>
    <pc:docChg chg="custSel delSld">
      <pc:chgData name="Daniel Drew" userId="7e8f275a5241a74f" providerId="LiveId" clId="{522DD39C-14F0-4737-B753-1BF16607C71C}" dt="2019-05-17T01:36:46.464" v="49" actId="2696"/>
      <pc:docMkLst>
        <pc:docMk/>
      </pc:docMkLst>
      <pc:sldMasterChg chg="delSldLayout">
        <pc:chgData name="Daniel Drew" userId="7e8f275a5241a74f" providerId="LiveId" clId="{522DD39C-14F0-4737-B753-1BF16607C71C}" dt="2019-05-17T01:36:45.815" v="19" actId="2696"/>
        <pc:sldMasterMkLst>
          <pc:docMk/>
          <pc:sldMasterMk cId="2305867885" sldId="2147483660"/>
        </pc:sldMasterMkLst>
      </pc:sldMasterChg>
    </pc:docChg>
  </pc:docChgLst>
  <pc:docChgLst>
    <pc:chgData name="Daniel Drew" userId="7e8f275a5241a74f" providerId="LiveId" clId="{BBFAD053-1B9F-4DE2-8C13-A4A580F8ECDE}"/>
    <pc:docChg chg="custSel delSld modSld sldOrd">
      <pc:chgData name="Daniel Drew" userId="7e8f275a5241a74f" providerId="LiveId" clId="{BBFAD053-1B9F-4DE2-8C13-A4A580F8ECDE}" dt="2019-08-01T14:30:58.860" v="62" actId="2696"/>
      <pc:docMkLst>
        <pc:docMk/>
      </pc:docMkLst>
      <pc:sldChg chg="modSp del ord">
        <pc:chgData name="Daniel Drew" userId="7e8f275a5241a74f" providerId="LiveId" clId="{BBFAD053-1B9F-4DE2-8C13-A4A580F8ECDE}" dt="2019-08-01T14:30:58.860" v="62" actId="2696"/>
        <pc:sldMkLst>
          <pc:docMk/>
          <pc:sldMk cId="4219458262" sldId="375"/>
        </pc:sldMkLst>
        <pc:spChg chg="mod">
          <ac:chgData name="Daniel Drew" userId="7e8f275a5241a74f" providerId="LiveId" clId="{BBFAD053-1B9F-4DE2-8C13-A4A580F8ECDE}" dt="2019-07-28T19:27:10.958" v="60" actId="20577"/>
          <ac:spMkLst>
            <pc:docMk/>
            <pc:sldMk cId="4219458262" sldId="375"/>
            <ac:spMk id="2" creationId="{A503AD40-60BB-401F-BBFF-8BAEFCC25E0A}"/>
          </ac:spMkLst>
        </pc:spChg>
        <pc:spChg chg="mod">
          <ac:chgData name="Daniel Drew" userId="7e8f275a5241a74f" providerId="LiveId" clId="{BBFAD053-1B9F-4DE2-8C13-A4A580F8ECDE}" dt="2019-07-28T13:32:01.840" v="39" actId="15"/>
          <ac:spMkLst>
            <pc:docMk/>
            <pc:sldMk cId="4219458262" sldId="375"/>
            <ac:spMk id="3" creationId="{0D7AE2DF-B6E6-4811-AA7A-4FC2A411BADA}"/>
          </ac:spMkLst>
        </pc:spChg>
      </pc:sldChg>
    </pc:docChg>
  </pc:docChgLst>
</pc:chgInfo>
</file>

<file path=ppt/media/image1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7078F5-C9D1-4A89-A835-2C0588854A1B}" type="datetimeFigureOut">
              <a:rPr lang="en-US" smtClean="0"/>
              <a:t>6/13/2020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D1E9F9-B2AC-411C-9A70-278C028FD6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4501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2616837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3749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73599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77610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08211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831262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69392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06256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66195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E5D0F53-8C5C-704B-8D5D-B085FA69A3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1F497D"/>
                </a:solidFill>
                <a:effectLst/>
                <a:uLnTx/>
                <a:uFillTx/>
                <a:latin typeface="Arial" pitchFamily="34" charset="0"/>
                <a:ea typeface="+mn-ea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1F497D"/>
              </a:solidFill>
              <a:effectLst/>
              <a:uLnTx/>
              <a:uFillTx/>
              <a:latin typeface="Arial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7046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FE03-ACD6-4375-B2E1-002AE5133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5F366-ABFE-4535-A367-4BE023A72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DE0AAAFD-54A8-4F3E-9DC0-387CEF48DC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46A4CF6-3313-4623-B23B-A5485875512F}" type="datetime1">
              <a:rPr lang="en-US" smtClean="0"/>
              <a:t>6/13/2020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5773FF4-8A17-40F0-956D-16FA7402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A111561-47BC-4B02-BA17-63015A63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08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F20-423E-44D2-ADA4-9A6784EE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DE230-9CF7-4F4E-85E6-42316D389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923081-0B49-4591-A91E-BDA2BCF6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5D6D0B-F09F-4F3C-807C-E866850AD0D2}" type="datetime1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463A1-0F0C-49E0-A67A-089AD34AF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B853CB-823D-4423-99BB-7FEF321D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4370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6EC5A-1429-4580-A354-57FFFE2D3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A093D5-5265-48DE-A743-34E6D0BBB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8285B-8DD4-49FA-9320-69E7D9A2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2EDB987-B109-4F98-9DB6-D7D3DBEE8185}" type="datetime1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FF94AB-48F7-43B2-9A4C-8F6693308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6FBD9-7135-4B28-8681-53B47F61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0121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841C-947B-4781-BCC6-876A4F11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5250E-B1B7-4125-9FB1-1A0A58CF3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48D01-3A46-4E97-9EFA-C936409C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A3F5488-CEDF-48D1-A51B-F69A3C1A8A36}" type="datetime1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0C3C4-506B-4030-9DEE-264BE91B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69A09-0B99-4538-A52E-5165A5D2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58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7CE5-DC3D-4F52-8EC9-9AE18DC0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5B8BC-0895-41AC-A3BE-A4FA18558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FB8719-8251-41C4-890F-942A860A2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057287-1C13-401E-BDFF-1E595922AF26}" type="datetime1">
              <a:rPr lang="en-US" smtClean="0"/>
              <a:t>6/13/2020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4833AF-D9F1-4162-B01D-9088E93A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50F5C9-88E3-4DD5-A1E5-73F3A7447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408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1E32-6BAC-459D-8532-1CE8920B8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0C1F-A320-46B1-8273-132751119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D6606-8B95-4BBB-9666-D865FEF85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EACB81E-905F-43FC-A723-C1FFE426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C591AEA-2A54-449C-A907-8821BC0DE265}" type="datetime1">
              <a:rPr lang="en-US" smtClean="0"/>
              <a:t>6/13/2020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58300F6-B8B5-4833-8984-870F5B85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FE2F6C4-6702-46C4-BF93-F030075F8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46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74148-4D3E-4341-9174-6EC2D1EF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5AAA3-153A-4B69-A0D5-8D6D983D1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B30809-D5CD-4FF7-BB5A-72248F779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06FBB-1F8D-4718-8BF9-54CFC1E4A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F9A5F-1F9F-4C38-A2EE-ED837153E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FF5C6E1-EC39-40C3-B19C-9F2235CED2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DE6812E-B02D-4F5F-82B1-8BB4A30B8C9C}" type="datetime1">
              <a:rPr lang="en-US" smtClean="0"/>
              <a:t>6/13/2020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9D62985-AB56-407A-8A51-4DC0CBF0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A4EE15-FF6F-43A3-8CB2-6EF22C5E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5817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CE57-56F1-425E-BFA5-5C9ADD9E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2ED814A-1056-41B5-B9D5-CCB03DC2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4457802-5BC8-4DCB-802F-C3CD2E664311}" type="datetime1">
              <a:rPr lang="en-US" smtClean="0"/>
              <a:t>6/13/2020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17883C-D97D-4E7B-A62A-6D360E559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649477-AA92-4793-87E9-1879A71FA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1371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D62A7-A462-4922-9A2E-72DF31AB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B7BAC1-676B-4B3B-A9A5-F641E517AFE4}" type="datetime1">
              <a:rPr lang="en-US" smtClean="0"/>
              <a:t>6/13/2020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DC8DB-C24E-44B0-AE87-89DDF98E5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7DCCF-8297-4E78-A428-BE6F627B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416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66C3-7772-48C4-AEE7-A4AAA8A0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525C6-36F2-48C5-99E2-6139E1AA5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D5BB2-85C7-454F-A266-35D7EA43F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1FE2E22-0817-437F-8D06-C31795FC7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918A8E9-6012-4085-BCAA-7C94021965E5}" type="datetime1">
              <a:rPr lang="en-US" smtClean="0"/>
              <a:t>6/13/2020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E905F64-7057-443B-993B-2C3D7642A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4A31CE-6DEC-4E56-8042-239F57F5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80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3F83-D651-4557-AFE3-7558D3D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70946F-6F35-4DC1-AD10-233A33868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D4FCC3-F6DB-457A-8BBA-346BB50E69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DB730AF-EE86-4F3E-97F4-63F2EA4F05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32ABCBA-EBB0-40EC-96D7-BD0FEFB4F5E8}" type="datetime1">
              <a:rPr lang="en-US" smtClean="0"/>
              <a:t>6/13/2020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A5EC2D9-0F19-4B8B-A905-162A4238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EDC178-5171-449C-B781-7FD108FC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1730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AEF1F-F4E4-48E3-B7A4-16C3C33E6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20370-B3AB-4716-8E2E-1F1161909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17447-EA35-4D6A-BD62-CFF891672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85711C-6A31-44C5-B423-21B72F2D4A36}" type="datetime1">
              <a:rPr lang="en-US" smtClean="0"/>
              <a:t>6/13/2020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654AD-1B09-4FA9-B617-5972AFA13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FCE30-489A-4BDA-853B-18B8FC1BB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3CFA7-6799-41EC-85F9-48B4F7C68CD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6521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FD3F43-733A-4DCF-8CAF-291221B4F3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9EAE30-3683-4456-BB59-BC33842186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9 Module 10 Lesson 1</a:t>
            </a:r>
          </a:p>
          <a:p>
            <a:r>
              <a:rPr lang="en-US" dirty="0"/>
              <a:t>Coding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11426-7462-4B3C-BF43-6A535E0688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D13642-694C-4E03-97C3-610B722E7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6D727EE-FF3F-49E9-BD05-9FF26E3633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614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48"/>
    </mc:Choice>
    <mc:Fallback xmlns="">
      <p:transition spd="slow" advTm="122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Comments</a:t>
            </a:r>
          </a:p>
        </p:txBody>
      </p:sp>
      <p:sp>
        <p:nvSpPr>
          <p:cNvPr id="92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Types:</a:t>
            </a:r>
          </a:p>
          <a:p>
            <a:pPr marL="854075" lvl="1" indent="-396875" eaLnBrk="1" hangingPunct="1"/>
            <a:r>
              <a:rPr lang="en-US" altLang="en-US" dirty="0"/>
              <a:t>Repeat of the code</a:t>
            </a:r>
          </a:p>
          <a:p>
            <a:pPr marL="854075" lvl="1" indent="-396875" eaLnBrk="1" hangingPunct="1"/>
            <a:r>
              <a:rPr lang="en-US" altLang="en-US" dirty="0"/>
              <a:t>Explanation of the code</a:t>
            </a:r>
          </a:p>
          <a:p>
            <a:pPr marL="854075" lvl="1" indent="-396875" eaLnBrk="1" hangingPunct="1"/>
            <a:r>
              <a:rPr lang="en-US" altLang="en-US" dirty="0"/>
              <a:t>Marker in the code</a:t>
            </a:r>
          </a:p>
          <a:p>
            <a:pPr marL="854075" lvl="1" indent="-396875" eaLnBrk="1" hangingPunct="1"/>
            <a:r>
              <a:rPr lang="en-US" altLang="en-US" dirty="0"/>
              <a:t>Summary of the code</a:t>
            </a:r>
          </a:p>
          <a:p>
            <a:pPr marL="854075" lvl="1" indent="-396875" eaLnBrk="1" hangingPunct="1"/>
            <a:r>
              <a:rPr lang="en-US" altLang="en-US" dirty="0"/>
              <a:t>Description of the code intent</a:t>
            </a:r>
          </a:p>
          <a:p>
            <a:pPr marL="854075" lvl="1" indent="-396875" eaLnBrk="1" hangingPunct="1"/>
            <a:r>
              <a:rPr lang="en-US" altLang="en-US" dirty="0"/>
              <a:t>External references</a:t>
            </a:r>
          </a:p>
          <a:p>
            <a:pPr marL="854075" lvl="1" indent="-396875" eaLnBrk="1" hangingPunct="1"/>
            <a:endParaRPr lang="en-US" altLang="en-US" sz="1200" dirty="0"/>
          </a:p>
          <a:p>
            <a:pPr eaLnBrk="1" hangingPunct="1"/>
            <a:r>
              <a:rPr lang="en-US" altLang="en-US" dirty="0"/>
              <a:t>Keep up to date!</a:t>
            </a:r>
          </a:p>
          <a:p>
            <a:pPr marL="0" indent="0" eaLnBrk="1" hangingPunct="1">
              <a:buNone/>
            </a:pPr>
            <a:endParaRPr lang="en-US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35F8E6D-4A73-4754-B5D7-4B22C2257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B767199-CB16-4E17-A5B9-2178C6681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10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1A96C9A-9C9A-4E8D-A3F6-2F27FE05D5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301"/>
    </mc:Choice>
    <mc:Fallback xmlns="">
      <p:transition spd="slow" advTm="603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Debugging</a:t>
            </a:r>
          </a:p>
        </p:txBody>
      </p:sp>
      <p:sp>
        <p:nvSpPr>
          <p:cNvPr id="102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Locating and fixing errors in code</a:t>
            </a:r>
          </a:p>
          <a:p>
            <a:pPr eaLnBrk="1" hangingPunct="1"/>
            <a:r>
              <a:rPr lang="en-US" altLang="en-US" dirty="0"/>
              <a:t>Errors noticed by testing, inspection, use</a:t>
            </a:r>
          </a:p>
          <a:p>
            <a:pPr eaLnBrk="1" hangingPunct="1"/>
            <a:r>
              <a:rPr lang="en-US" altLang="en-US" dirty="0"/>
              <a:t>Four phases</a:t>
            </a:r>
          </a:p>
          <a:p>
            <a:pPr lvl="1" eaLnBrk="1" hangingPunct="1"/>
            <a:r>
              <a:rPr lang="en-US" altLang="en-US" dirty="0"/>
              <a:t>Stabilization (reproduction)</a:t>
            </a:r>
          </a:p>
          <a:p>
            <a:pPr lvl="1" eaLnBrk="1" hangingPunct="1"/>
            <a:r>
              <a:rPr lang="en-US" altLang="en-US" dirty="0"/>
              <a:t>Localization</a:t>
            </a:r>
          </a:p>
          <a:p>
            <a:pPr lvl="1" eaLnBrk="1" hangingPunct="1"/>
            <a:r>
              <a:rPr lang="en-US" altLang="en-US" dirty="0"/>
              <a:t>Correction</a:t>
            </a:r>
          </a:p>
          <a:p>
            <a:pPr lvl="1" eaLnBrk="1" hangingPunct="1"/>
            <a:r>
              <a:rPr lang="en-US" altLang="en-US" dirty="0"/>
              <a:t>Verification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4364F36-C3AA-4014-8728-51B6B447C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BDA44D-B6B8-4B60-82ED-76AAEFAFB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11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A4FC3D9-D430-43BA-828A-16179A8302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985"/>
    </mc:Choice>
    <mc:Fallback xmlns="">
      <p:transition spd="slow" advTm="62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Debugging II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sz="2800" dirty="0"/>
              <a:t>Heuristics: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Some routines will have many errors.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Routines with an error tend to have more.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New code tends to have more error.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Particular ones: languages, parts, coders.</a:t>
            </a:r>
          </a:p>
          <a:p>
            <a:pPr lvl="1" eaLnBrk="1" hangingPunct="1">
              <a:lnSpc>
                <a:spcPct val="80000"/>
              </a:lnSpc>
            </a:pPr>
            <a:endParaRPr lang="en-US" altLang="en-US" sz="12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/>
              <a:t>Tools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Code comparators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Extended checkers (lint)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Interactive debuggers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Special libraries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400" dirty="0"/>
              <a:t>Others: profilers, pre/post conditions, test coverage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5E8BC79-D09D-4DEB-845C-F6D9C0B980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E92477A-2BBC-44FA-A99E-4C0AF9B83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12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4B1B403-629A-42B3-863C-3AFBA50BC3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841"/>
    </mc:Choice>
    <mc:Fallback xmlns="">
      <p:transition spd="slow" advTm="798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Assertions</a:t>
            </a:r>
          </a:p>
        </p:txBody>
      </p:sp>
      <p:sp>
        <p:nvSpPr>
          <p:cNvPr id="122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Pre-condition: condition your module requires in order to work</a:t>
            </a:r>
          </a:p>
          <a:p>
            <a:pPr eaLnBrk="1" hangingPunct="1"/>
            <a:r>
              <a:rPr lang="en-US" altLang="en-US" dirty="0"/>
              <a:t>Post-condition: condition that should be true if your module worked</a:t>
            </a:r>
          </a:p>
          <a:p>
            <a:pPr eaLnBrk="1" hangingPunct="1"/>
            <a:r>
              <a:rPr lang="en-US" altLang="en-US" dirty="0"/>
              <a:t>Assertion: executable statement that checks a condition and produces an error if it is not met</a:t>
            </a:r>
          </a:p>
          <a:p>
            <a:pPr eaLnBrk="1" hangingPunct="1"/>
            <a:r>
              <a:rPr lang="en-US" altLang="en-US" dirty="0"/>
              <a:t>Assertions supported by many languages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30B5F44-CB98-4388-AADB-FECBAFA6E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5936A1C-D294-47EB-BC67-5D0A5908F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E04FA6-8D9C-4B52-9695-66572187B6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852"/>
    </mc:Choice>
    <mc:Fallback xmlns="">
      <p:transition spd="slow" advTm="35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Performance Optimization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Performance tradeoffs:</a:t>
            </a:r>
          </a:p>
          <a:p>
            <a:pPr lvl="1" eaLnBrk="1" hangingPunct="1"/>
            <a:r>
              <a:rPr lang="en-US" altLang="en-US" dirty="0"/>
              <a:t>Readability?</a:t>
            </a:r>
          </a:p>
          <a:p>
            <a:pPr lvl="1" eaLnBrk="1" hangingPunct="1"/>
            <a:r>
              <a:rPr lang="en-US" altLang="en-US" dirty="0"/>
              <a:t>Maintainability?</a:t>
            </a:r>
          </a:p>
          <a:p>
            <a:pPr eaLnBrk="1" hangingPunct="1"/>
            <a:r>
              <a:rPr lang="en-US" altLang="en-US" dirty="0"/>
              <a:t>Correctness is usually more important.</a:t>
            </a:r>
          </a:p>
          <a:p>
            <a:pPr eaLnBrk="1" hangingPunct="1"/>
            <a:r>
              <a:rPr lang="en-US" altLang="en-US" dirty="0"/>
              <a:t>Profiler: runs a program and calculates how much time it spends on each part.</a:t>
            </a:r>
          </a:p>
          <a:p>
            <a:pPr eaLnBrk="1" hangingPunct="1"/>
            <a:r>
              <a:rPr lang="en-US" altLang="en-US" dirty="0"/>
              <a:t>Cost-benefit analysis.</a:t>
            </a:r>
          </a:p>
          <a:p>
            <a:pPr eaLnBrk="1" hangingPunct="1"/>
            <a:r>
              <a:rPr lang="en-US" altLang="en-US" dirty="0"/>
              <a:t>Measure before “optimizing.”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0A47E5F-A5E1-409D-8C60-1564EF638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BAE2B4-3DCC-4EF3-BF14-2C78D5F64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14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019959F-6ADE-49DB-9168-A129552D1A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527"/>
    </mc:Choice>
    <mc:Fallback xmlns="">
      <p:transition spd="slow" advTm="645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Refactoring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Improving your code style without affecting its behavior</a:t>
            </a:r>
          </a:p>
          <a:p>
            <a:pPr eaLnBrk="1" hangingPunct="1"/>
            <a:endParaRPr lang="en-US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D47EE90-FD50-41AA-B273-0E679C0FF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A9B859D-82C1-4DE1-8E6A-A31E272BD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15</a:t>
            </a:fld>
            <a:endParaRPr lang="en-US"/>
          </a:p>
        </p:txBody>
      </p:sp>
      <p:sp>
        <p:nvSpPr>
          <p:cNvPr id="14340" name="Text Box 6"/>
          <p:cNvSpPr txBox="1">
            <a:spLocks noChangeArrowheads="1"/>
          </p:cNvSpPr>
          <p:nvPr/>
        </p:nvSpPr>
        <p:spPr bwMode="auto">
          <a:xfrm>
            <a:off x="3108325" y="1239838"/>
            <a:ext cx="184150" cy="76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algn="ctr" eaLnBrk="1" fontAlgn="base" hangingPunct="1">
              <a:spcBef>
                <a:spcPct val="0"/>
              </a:spcBef>
              <a:spcAft>
                <a:spcPct val="0"/>
              </a:spcAft>
            </a:pPr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14341" name="Rectangle 7"/>
          <p:cNvSpPr>
            <a:spLocks noChangeArrowheads="1"/>
          </p:cNvSpPr>
          <p:nvPr/>
        </p:nvSpPr>
        <p:spPr bwMode="auto">
          <a:xfrm>
            <a:off x="1828800" y="2362200"/>
            <a:ext cx="39624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eaLnBrk="1" fontAlgn="base" hangingPunct="1">
              <a:spcBef>
                <a:spcPct val="2000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/>
                </a:solidFill>
              </a:rPr>
              <a:t>Bad Smells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Duplicated code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Long method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Large class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Switch statement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Feature envy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Intimacy</a:t>
            </a:r>
          </a:p>
        </p:txBody>
      </p:sp>
      <p:sp>
        <p:nvSpPr>
          <p:cNvPr id="14342" name="Rectangle 9"/>
          <p:cNvSpPr>
            <a:spLocks noChangeArrowheads="1"/>
          </p:cNvSpPr>
          <p:nvPr/>
        </p:nvSpPr>
        <p:spPr bwMode="auto">
          <a:xfrm>
            <a:off x="6324600" y="2362200"/>
            <a:ext cx="39624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1pPr>
            <a:lvl2pPr marL="742950" indent="-28575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2pPr>
            <a:lvl3pPr marL="11430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3pPr>
            <a:lvl4pPr marL="16002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4pPr>
            <a:lvl5pPr marL="2057400" indent="-228600" eaLnBrk="0" hangingPunct="0">
              <a:defRPr sz="4400">
                <a:solidFill>
                  <a:schemeClr val="tx2"/>
                </a:solidFill>
                <a:latin typeface="Arial" pitchFamily="34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pitchFamily="34" charset="0"/>
              </a:defRPr>
            </a:lvl9pPr>
          </a:lstStyle>
          <a:p>
            <a:pPr eaLnBrk="1" fontAlgn="base" hangingPunct="1">
              <a:spcBef>
                <a:spcPct val="20000"/>
              </a:spcBef>
              <a:spcAft>
                <a:spcPct val="0"/>
              </a:spcAft>
            </a:pPr>
            <a:r>
              <a:rPr lang="en-US" altLang="en-US" sz="3200" dirty="0">
                <a:solidFill>
                  <a:schemeClr val="tx1"/>
                </a:solidFill>
              </a:rPr>
              <a:t>Refactoring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Extract method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Substitute algorithm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Move method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tx1"/>
                </a:solidFill>
              </a:rPr>
              <a:t>Extract class</a:t>
            </a:r>
          </a:p>
          <a:p>
            <a:pPr eaLnBrk="1" fontAlgn="base" hangingPunct="1">
              <a:spcBef>
                <a:spcPct val="20000"/>
              </a:spcBef>
              <a:spcAft>
                <a:spcPct val="0"/>
              </a:spcAft>
              <a:buFontTx/>
              <a:buChar char="•"/>
            </a:pPr>
            <a:endParaRPr lang="en-US" altLang="en-US" sz="3200" dirty="0">
              <a:solidFill>
                <a:srgbClr val="000000"/>
              </a:solidFill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185D506-0A11-4F69-8A1D-61609DACF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52"/>
    </mc:Choice>
    <mc:Fallback xmlns="">
      <p:transition spd="slow" advTm="65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BE7E1-23CA-43BF-90AA-D2B70D4BE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DED783-C9D6-4F9E-AD0F-3299AE306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Characteristics of good implementation</a:t>
            </a:r>
          </a:p>
          <a:p>
            <a:r>
              <a:rPr lang="en-US" dirty="0"/>
              <a:t>Techniques for ensuring good implementation</a:t>
            </a:r>
          </a:p>
          <a:p>
            <a:r>
              <a:rPr lang="en-US" dirty="0"/>
              <a:t>Techniques for effective debugging</a:t>
            </a:r>
          </a:p>
          <a:p>
            <a:r>
              <a:rPr lang="en-US" dirty="0"/>
              <a:t>The concept of refactoring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47BD-E11C-4D3E-99A0-45A69E181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97CE5-0DFF-474A-AC2F-586861FD3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2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648A9C6-BFCB-472D-AADD-56757F4489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430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35"/>
    </mc:Choice>
    <mc:Fallback xmlns="">
      <p:transition spd="slow" advTm="24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Introduction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Implementation: transforming detailed design into valid program.</a:t>
            </a:r>
          </a:p>
          <a:p>
            <a:pPr eaLnBrk="1" hangingPunct="1"/>
            <a:r>
              <a:rPr lang="en-US" altLang="en-US" dirty="0"/>
              <a:t>Detailed design may be done as part of implementation.</a:t>
            </a:r>
          </a:p>
          <a:p>
            <a:pPr lvl="1" eaLnBrk="1" hangingPunct="1"/>
            <a:r>
              <a:rPr lang="en-US" altLang="en-US" dirty="0"/>
              <a:t>Faster</a:t>
            </a:r>
          </a:p>
          <a:p>
            <a:pPr lvl="1" eaLnBrk="1" hangingPunct="1"/>
            <a:r>
              <a:rPr lang="en-US" altLang="en-US" dirty="0"/>
              <a:t>Less cohesive and less organized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DA330A8-55BD-4D33-9552-CC6BE4081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84BE125-3A26-4840-8459-BF36EDC8D5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F9342EF-010F-406B-8C28-F8E5148741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607"/>
    </mc:Choice>
    <mc:Fallback xmlns="">
      <p:transition spd="slow" advTm="446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67169D-2C33-4A28-9F54-BED23C4DA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Activities in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8D6B0-FBC1-4323-89D3-3B798F1010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code</a:t>
            </a:r>
          </a:p>
          <a:p>
            <a:r>
              <a:rPr lang="en-US" dirty="0"/>
              <a:t>Testing</a:t>
            </a:r>
          </a:p>
          <a:p>
            <a:r>
              <a:rPr lang="en-US" dirty="0"/>
              <a:t>Debugging</a:t>
            </a:r>
          </a:p>
          <a:p>
            <a:r>
              <a:rPr lang="en-US" dirty="0"/>
              <a:t>Compiling</a:t>
            </a:r>
          </a:p>
          <a:p>
            <a:r>
              <a:rPr lang="en-US" dirty="0"/>
              <a:t>Delivery</a:t>
            </a:r>
          </a:p>
          <a:p>
            <a:endParaRPr lang="en-US" dirty="0"/>
          </a:p>
          <a:p>
            <a:r>
              <a:rPr lang="en-US" dirty="0"/>
              <a:t>Activities supported by configuration management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0252B1-B475-448F-BFFC-6A803E157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7F5918-8827-4A8A-B9A5-3FE8DB35A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BA54B31-96BF-4B14-AFBB-848BCB27A8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29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94"/>
    </mc:Choice>
    <mc:Fallback xmlns="">
      <p:transition spd="slow" advTm="25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87A2D-9546-40C8-9586-96F5642AE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Characteristics of good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4A9C60-F792-45FE-A1D0-F95FDF448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Readability</a:t>
            </a:r>
          </a:p>
          <a:p>
            <a:r>
              <a:rPr lang="en-US" dirty="0"/>
              <a:t>Maintainability</a:t>
            </a:r>
          </a:p>
          <a:p>
            <a:r>
              <a:rPr lang="en-US" dirty="0"/>
              <a:t>Performance</a:t>
            </a:r>
          </a:p>
          <a:p>
            <a:r>
              <a:rPr lang="en-US" dirty="0"/>
              <a:t>Traceability</a:t>
            </a:r>
          </a:p>
          <a:p>
            <a:r>
              <a:rPr lang="en-US" dirty="0"/>
              <a:t>Correctness</a:t>
            </a:r>
          </a:p>
          <a:p>
            <a:r>
              <a:rPr lang="en-US" dirty="0"/>
              <a:t>Completeness</a:t>
            </a:r>
          </a:p>
          <a:p>
            <a:endParaRPr lang="en-US" dirty="0"/>
          </a:p>
          <a:p>
            <a:r>
              <a:rPr lang="en-US" dirty="0"/>
              <a:t>Priority depends on system needs</a:t>
            </a:r>
          </a:p>
          <a:p>
            <a:r>
              <a:rPr lang="en-US" dirty="0"/>
              <a:t>There are trade-offs between characteristics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53B27-5C3A-4974-A238-B4FEAACF16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0CD4D4-4742-449F-86CE-E369D722F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FC1F3C7-DB06-4331-85BF-9C53DBE1A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9698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893"/>
    </mc:Choice>
    <mc:Fallback xmlns="">
      <p:transition spd="slow" advTm="688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4FE9A-9CA5-4FFA-9A9F-B97BEFAD6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Techniques for Good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4E467-C6A4-4A3A-A0A5-D1097ED92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Programming style and coding guidelines used to</a:t>
            </a:r>
          </a:p>
          <a:p>
            <a:pPr lvl="1"/>
            <a:r>
              <a:rPr lang="en-US" dirty="0"/>
              <a:t>Maintain consistency to avoid confusion when maintaining the code</a:t>
            </a:r>
          </a:p>
          <a:p>
            <a:pPr lvl="1"/>
            <a:r>
              <a:rPr lang="en-US" dirty="0"/>
              <a:t>Support build and integration activities</a:t>
            </a:r>
          </a:p>
          <a:p>
            <a:pPr lvl="1"/>
            <a:r>
              <a:rPr lang="en-US" dirty="0"/>
              <a:t>Banning language features and practices that have proved error-prone</a:t>
            </a:r>
          </a:p>
          <a:p>
            <a:r>
              <a:rPr lang="en-US" dirty="0"/>
              <a:t>Comments</a:t>
            </a:r>
          </a:p>
          <a:p>
            <a:r>
              <a:rPr lang="en-US" dirty="0"/>
              <a:t>Debugging</a:t>
            </a:r>
          </a:p>
          <a:p>
            <a:r>
              <a:rPr lang="en-US" dirty="0"/>
              <a:t>Assertions and defensive programming</a:t>
            </a:r>
          </a:p>
          <a:p>
            <a:r>
              <a:rPr lang="en-US" dirty="0"/>
              <a:t>Performance optimization</a:t>
            </a:r>
          </a:p>
          <a:p>
            <a:r>
              <a:rPr lang="en-US" dirty="0"/>
              <a:t>Refactoring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782C2-06DB-4F7D-B969-809F64BB4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71EDB5-9E27-4CB5-A3EE-7CBF719CE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667336B-2C6B-4C93-A8A5-291307316F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80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79"/>
    </mc:Choice>
    <mc:Fallback xmlns="">
      <p:transition spd="slow" advTm="228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Coding Guidelines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Organization specific.</a:t>
            </a:r>
          </a:p>
          <a:p>
            <a:pPr eaLnBrk="1" hangingPunct="1"/>
            <a:r>
              <a:rPr lang="en-US" altLang="en-US" dirty="0"/>
              <a:t>Important for consistency.</a:t>
            </a:r>
          </a:p>
          <a:p>
            <a:pPr eaLnBrk="1" hangingPunct="1"/>
            <a:r>
              <a:rPr lang="en-US" altLang="en-US" dirty="0"/>
              <a:t>Programmers can get used to them easily.</a:t>
            </a:r>
          </a:p>
          <a:p>
            <a:pPr eaLnBrk="1" hangingPunct="1"/>
            <a:r>
              <a:rPr lang="en-US" altLang="en-US" dirty="0"/>
              <a:t>Usually mandate:</a:t>
            </a:r>
          </a:p>
          <a:p>
            <a:pPr lvl="1" eaLnBrk="1" hangingPunct="1"/>
            <a:r>
              <a:rPr lang="en-US" altLang="en-US" dirty="0"/>
              <a:t>Indenting, formatting</a:t>
            </a:r>
          </a:p>
          <a:p>
            <a:pPr lvl="1" eaLnBrk="1" hangingPunct="1"/>
            <a:r>
              <a:rPr lang="en-US" altLang="en-US" dirty="0"/>
              <a:t>Naming conventions (for files, variables, etc.)</a:t>
            </a:r>
          </a:p>
          <a:p>
            <a:pPr lvl="1" eaLnBrk="1" hangingPunct="1"/>
            <a:r>
              <a:rPr lang="en-US" altLang="en-US" dirty="0"/>
              <a:t>Language features to use or avoid</a:t>
            </a:r>
          </a:p>
          <a:p>
            <a:pPr eaLnBrk="1" hangingPunct="1">
              <a:buFontTx/>
              <a:buNone/>
            </a:pPr>
            <a:endParaRPr lang="en-US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E52F00DE-7C0C-4933-9177-7F157788F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7552F54-E9C4-4311-AD62-6A36B5607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7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494964E-8F84-47BF-8795-4EBB7883C8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1367"/>
    </mc:Choice>
    <mc:Fallback xmlns="">
      <p:transition spd="slow" advTm="713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Style Issues − I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Be consistent and highlight meaning.</a:t>
            </a:r>
          </a:p>
          <a:p>
            <a:pPr eaLnBrk="1" hangingPunct="1"/>
            <a:r>
              <a:rPr lang="en-US" altLang="en-US" dirty="0"/>
              <a:t>Naming:</a:t>
            </a:r>
          </a:p>
          <a:p>
            <a:pPr lvl="1" eaLnBrk="1" hangingPunct="1"/>
            <a:r>
              <a:rPr lang="en-US" altLang="en-US" dirty="0"/>
              <a:t>Convey meaning.</a:t>
            </a:r>
          </a:p>
          <a:p>
            <a:pPr lvl="1" eaLnBrk="1" hangingPunct="1"/>
            <a:r>
              <a:rPr lang="en-US" altLang="en-US" dirty="0"/>
              <a:t>Be consistent.</a:t>
            </a:r>
          </a:p>
          <a:p>
            <a:pPr lvl="1" eaLnBrk="1" hangingPunct="1"/>
            <a:r>
              <a:rPr lang="en-US" altLang="en-US" dirty="0"/>
              <a:t>Warning: If you can’t think of a good name chances are you don’t understand or the design can be improved.</a:t>
            </a:r>
          </a:p>
          <a:p>
            <a:pPr lvl="1" eaLnBrk="1" hangingPunct="1"/>
            <a:r>
              <a:rPr lang="en-US" altLang="en-US" dirty="0"/>
              <a:t>Multicultural issues.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883D6E-C103-4479-9FFB-8843457E4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F94B138-AE29-4D30-920B-A346AF412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8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5722BAD-AD2D-4B12-887F-228B679706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155"/>
    </mc:Choice>
    <mc:Fallback xmlns="">
      <p:transition spd="slow" advTm="73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sz="4000" b="1" dirty="0"/>
              <a:t>Style Issues − II</a:t>
            </a:r>
          </a:p>
        </p:txBody>
      </p:sp>
      <p:sp>
        <p:nvSpPr>
          <p:cNvPr id="8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Separating words, capitalization</a:t>
            </a:r>
          </a:p>
          <a:p>
            <a:pPr lvl="1" eaLnBrk="1" hangingPunct="1"/>
            <a:r>
              <a:rPr lang="en-US" altLang="en-US" dirty="0" err="1"/>
              <a:t>c_uses_this_style</a:t>
            </a:r>
            <a:endParaRPr lang="en-US" altLang="en-US" dirty="0"/>
          </a:p>
          <a:p>
            <a:pPr lvl="1" eaLnBrk="1" hangingPunct="1"/>
            <a:r>
              <a:rPr lang="en-US" altLang="en-US" dirty="0" err="1"/>
              <a:t>JavaUsesThisOne</a:t>
            </a:r>
            <a:endParaRPr lang="en-US" altLang="en-US" dirty="0"/>
          </a:p>
          <a:p>
            <a:pPr eaLnBrk="1" hangingPunct="1"/>
            <a:r>
              <a:rPr lang="en-US" altLang="en-US" dirty="0"/>
              <a:t>Indentation and spacing</a:t>
            </a:r>
          </a:p>
          <a:p>
            <a:pPr eaLnBrk="1" hangingPunct="1"/>
            <a:r>
              <a:rPr lang="en-US" altLang="en-US" dirty="0"/>
              <a:t>Function/method size</a:t>
            </a:r>
          </a:p>
          <a:p>
            <a:pPr lvl="1" eaLnBrk="1" hangingPunct="1"/>
            <a:r>
              <a:rPr lang="en-US" altLang="en-US" dirty="0"/>
              <a:t>When is it too big? When to break?</a:t>
            </a:r>
          </a:p>
          <a:p>
            <a:pPr eaLnBrk="1" hangingPunct="1"/>
            <a:r>
              <a:rPr lang="en-US" altLang="en-US" dirty="0"/>
              <a:t>File naming</a:t>
            </a:r>
          </a:p>
          <a:p>
            <a:pPr eaLnBrk="1" hangingPunct="1"/>
            <a:r>
              <a:rPr lang="en-US" altLang="en-US" dirty="0"/>
              <a:t>Error-prone constructs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CB3A8A0-7832-4436-9A08-612C3BE3D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F276D7B-7E70-43DE-A8A2-8A8C53A61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CFA7-6799-41EC-85F9-48B4F7C68CDA}" type="slidenum">
              <a:rPr lang="en-US" smtClean="0"/>
              <a:t>9</a:t>
            </a:fld>
            <a:endParaRPr lang="en-US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EC95313-2292-4A7D-87DC-D1E2173698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97"/>
    </mc:Choice>
    <mc:Fallback xmlns="">
      <p:transition spd="slow" advTm="62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WEN 4342 Module 2 Lesson 1 Ch 1 Creating a Progr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SWEN 4342 Module 2 Lesson 1 Ch 1 Creating a Program</Template>
  <TotalTime>331</TotalTime>
  <Words>534</Words>
  <Application>Microsoft Office PowerPoint</Application>
  <PresentationFormat>Widescreen</PresentationFormat>
  <Paragraphs>163</Paragraphs>
  <Slides>15</Slides>
  <Notes>10</Notes>
  <HiddenSlides>0</HiddenSlides>
  <MMClips>15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Franklin Gothic Book</vt:lpstr>
      <vt:lpstr>SWEN 4342 Module 2 Lesson 1 Ch 1 Creating a Program</vt:lpstr>
      <vt:lpstr>Implementation</vt:lpstr>
      <vt:lpstr>In this Lesson</vt:lpstr>
      <vt:lpstr>Introduction</vt:lpstr>
      <vt:lpstr>Activities in Implementation</vt:lpstr>
      <vt:lpstr>Characteristics of good implementation</vt:lpstr>
      <vt:lpstr>Techniques for Good Implementation</vt:lpstr>
      <vt:lpstr>Coding Guidelines</vt:lpstr>
      <vt:lpstr>Style Issues − I</vt:lpstr>
      <vt:lpstr>Style Issues − II</vt:lpstr>
      <vt:lpstr>Comments</vt:lpstr>
      <vt:lpstr>Debugging</vt:lpstr>
      <vt:lpstr>Debugging II</vt:lpstr>
      <vt:lpstr>Assertions</vt:lpstr>
      <vt:lpstr>Performance Optimization</vt:lpstr>
      <vt:lpstr>Refactoring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Implementation</dc:title>
  <dc:creator>Daniel Drew</dc:creator>
  <cp:lastModifiedBy>Daniel Drew</cp:lastModifiedBy>
  <cp:revision>2</cp:revision>
  <dcterms:created xsi:type="dcterms:W3CDTF">2019-03-03T03:34:58Z</dcterms:created>
  <dcterms:modified xsi:type="dcterms:W3CDTF">2020-06-13T23:57:11Z</dcterms:modified>
</cp:coreProperties>
</file>

<file path=docProps/thumbnail.jpeg>
</file>